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E7NYmDGEH80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How to describe graphs with a trend</a:t>
            </a:r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FE2B80-B01A-4704-8203-4A4C82332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CD079-D17A-401A-AD4C-78E6F8F7B3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7B27DC-1431-4B9F-8CFE-3F60A3A858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Мультимедиа в Интернете 3" title="Task 1 Academic writing; How to describe graphs with a trend">
            <a:hlinkClick r:id="" action="ppaction://media"/>
            <a:extLst>
              <a:ext uri="{FF2B5EF4-FFF2-40B4-BE49-F238E27FC236}">
                <a16:creationId xmlns:a16="http://schemas.microsoft.com/office/drawing/2014/main" id="{1D05E66C-F6E8-4180-A158-34B56AC391F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26505" y="-100304"/>
            <a:ext cx="12245009" cy="695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77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23</TotalTime>
  <Words>7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Контур</vt:lpstr>
      <vt:lpstr>How to describe graphs with a trend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1</cp:revision>
  <dcterms:created xsi:type="dcterms:W3CDTF">2021-10-24T17:00:06Z</dcterms:created>
  <dcterms:modified xsi:type="dcterms:W3CDTF">2021-10-24T17:23:43Z</dcterms:modified>
</cp:coreProperties>
</file>